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DD86-A9F6-480B-A298-ACB5FADA7931}" type="datetimeFigureOut">
              <a:rPr lang="el-GR" smtClean="0"/>
              <a:t>16/4/2019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FFB-CB66-4E43-BBA0-65111F6684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502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DD86-A9F6-480B-A298-ACB5FADA7931}" type="datetimeFigureOut">
              <a:rPr lang="el-GR" smtClean="0"/>
              <a:t>16/4/2019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FFB-CB66-4E43-BBA0-65111F6684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741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DD86-A9F6-480B-A298-ACB5FADA7931}" type="datetimeFigureOut">
              <a:rPr lang="el-GR" smtClean="0"/>
              <a:t>16/4/2019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FFB-CB66-4E43-BBA0-65111F6684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287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DD86-A9F6-480B-A298-ACB5FADA7931}" type="datetimeFigureOut">
              <a:rPr lang="el-GR" smtClean="0"/>
              <a:t>16/4/2019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FFB-CB66-4E43-BBA0-65111F6684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547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DD86-A9F6-480B-A298-ACB5FADA7931}" type="datetimeFigureOut">
              <a:rPr lang="el-GR" smtClean="0"/>
              <a:t>16/4/2019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FFB-CB66-4E43-BBA0-65111F6684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115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DD86-A9F6-480B-A298-ACB5FADA7931}" type="datetimeFigureOut">
              <a:rPr lang="el-GR" smtClean="0"/>
              <a:t>16/4/2019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FFB-CB66-4E43-BBA0-65111F6684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DD86-A9F6-480B-A298-ACB5FADA7931}" type="datetimeFigureOut">
              <a:rPr lang="el-GR" smtClean="0"/>
              <a:t>16/4/2019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FFB-CB66-4E43-BBA0-65111F6684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723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DD86-A9F6-480B-A298-ACB5FADA7931}" type="datetimeFigureOut">
              <a:rPr lang="el-GR" smtClean="0"/>
              <a:t>16/4/2019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FFB-CB66-4E43-BBA0-65111F6684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287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DD86-A9F6-480B-A298-ACB5FADA7931}" type="datetimeFigureOut">
              <a:rPr lang="el-GR" smtClean="0"/>
              <a:t>16/4/2019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FFB-CB66-4E43-BBA0-65111F6684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820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DD86-A9F6-480B-A298-ACB5FADA7931}" type="datetimeFigureOut">
              <a:rPr lang="el-GR" smtClean="0"/>
              <a:t>16/4/2019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FFB-CB66-4E43-BBA0-65111F6684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196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DD86-A9F6-480B-A298-ACB5FADA7931}" type="datetimeFigureOut">
              <a:rPr lang="el-GR" smtClean="0"/>
              <a:t>16/4/2019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8FFB-CB66-4E43-BBA0-65111F6684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430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5DD86-A9F6-480B-A298-ACB5FADA7931}" type="datetimeFigureOut">
              <a:rPr lang="el-GR" smtClean="0"/>
              <a:t>16/4/2019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98FFB-CB66-4E43-BBA0-65111F6684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343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ΧΡΗΣΙΜΑ ΟΡΓΑΝΙΚΗΣ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7645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84" y="0"/>
            <a:ext cx="5783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41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003" y="0"/>
            <a:ext cx="6191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80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271" y="0"/>
            <a:ext cx="5797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9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444" y="0"/>
            <a:ext cx="5157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3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660" y="0"/>
            <a:ext cx="6676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6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Εικόνα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156" y="0"/>
            <a:ext cx="5899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32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92" y="0"/>
            <a:ext cx="10052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71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206" y="0"/>
            <a:ext cx="4229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4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730" y="0"/>
            <a:ext cx="9572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88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229" y="0"/>
            <a:ext cx="9029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0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234"/>
            <a:ext cx="10536072" cy="459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02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004" y="0"/>
            <a:ext cx="6839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15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088" y="0"/>
            <a:ext cx="83538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6372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Office PowerPoint</Application>
  <PresentationFormat>Ευρεία οθόνη</PresentationFormat>
  <Paragraphs>1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Θέμα του Office</vt:lpstr>
      <vt:lpstr>ΧΡΗΣΙΜΑ ΟΡΓΑΝΙΚΗΣ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ΧΡΗΣΙΜΑ ΟΡΓΑΝΙΚΗΣ</dc:title>
  <dc:creator>IOANNIS G. LAMPOS</dc:creator>
  <cp:lastModifiedBy>IOANNIS G. LAMPOS</cp:lastModifiedBy>
  <cp:revision>1</cp:revision>
  <dcterms:created xsi:type="dcterms:W3CDTF">2019-04-16T19:06:58Z</dcterms:created>
  <dcterms:modified xsi:type="dcterms:W3CDTF">2019-04-16T19:15:11Z</dcterms:modified>
</cp:coreProperties>
</file>