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2080-BF35-4B4B-A3A4-51B46CB58657}" type="datetimeFigureOut">
              <a:rPr lang="el-GR" smtClean="0"/>
              <a:t>23/4/2019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7B0D-C142-4027-A6B9-7B0619AF08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205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2080-BF35-4B4B-A3A4-51B46CB58657}" type="datetimeFigureOut">
              <a:rPr lang="el-GR" smtClean="0"/>
              <a:t>23/4/2019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7B0D-C142-4027-A6B9-7B0619AF08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239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2080-BF35-4B4B-A3A4-51B46CB58657}" type="datetimeFigureOut">
              <a:rPr lang="el-GR" smtClean="0"/>
              <a:t>23/4/2019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7B0D-C142-4027-A6B9-7B0619AF08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1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2080-BF35-4B4B-A3A4-51B46CB58657}" type="datetimeFigureOut">
              <a:rPr lang="el-GR" smtClean="0"/>
              <a:t>23/4/2019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7B0D-C142-4027-A6B9-7B0619AF08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574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2080-BF35-4B4B-A3A4-51B46CB58657}" type="datetimeFigureOut">
              <a:rPr lang="el-GR" smtClean="0"/>
              <a:t>23/4/2019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7B0D-C142-4027-A6B9-7B0619AF08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24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2080-BF35-4B4B-A3A4-51B46CB58657}" type="datetimeFigureOut">
              <a:rPr lang="el-GR" smtClean="0"/>
              <a:t>23/4/2019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7B0D-C142-4027-A6B9-7B0619AF08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32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2080-BF35-4B4B-A3A4-51B46CB58657}" type="datetimeFigureOut">
              <a:rPr lang="el-GR" smtClean="0"/>
              <a:t>23/4/2019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7B0D-C142-4027-A6B9-7B0619AF08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512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2080-BF35-4B4B-A3A4-51B46CB58657}" type="datetimeFigureOut">
              <a:rPr lang="el-GR" smtClean="0"/>
              <a:t>23/4/2019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7B0D-C142-4027-A6B9-7B0619AF08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455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2080-BF35-4B4B-A3A4-51B46CB58657}" type="datetimeFigureOut">
              <a:rPr lang="el-GR" smtClean="0"/>
              <a:t>23/4/2019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7B0D-C142-4027-A6B9-7B0619AF08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89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2080-BF35-4B4B-A3A4-51B46CB58657}" type="datetimeFigureOut">
              <a:rPr lang="el-GR" smtClean="0"/>
              <a:t>23/4/2019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7B0D-C142-4027-A6B9-7B0619AF08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039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2080-BF35-4B4B-A3A4-51B46CB58657}" type="datetimeFigureOut">
              <a:rPr lang="el-GR" smtClean="0"/>
              <a:t>23/4/2019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7B0D-C142-4027-A6B9-7B0619AF08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3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82080-BF35-4B4B-A3A4-51B46CB58657}" type="datetimeFigureOut">
              <a:rPr lang="el-GR" smtClean="0"/>
              <a:t>23/4/2019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B7B0D-C142-4027-A6B9-7B0619AF08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835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455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900752"/>
            <a:ext cx="4435522" cy="5276211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566" y="900752"/>
            <a:ext cx="4464868" cy="5276211"/>
          </a:xfrm>
        </p:spPr>
      </p:pic>
    </p:spTree>
    <p:extLst>
      <p:ext uri="{BB962C8B-B14F-4D97-AF65-F5344CB8AC3E}">
        <p14:creationId xmlns:p14="http://schemas.microsoft.com/office/powerpoint/2010/main" val="265043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1854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84" y="1091820"/>
            <a:ext cx="4038769" cy="5527343"/>
          </a:xfrm>
        </p:spPr>
      </p:pic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3" y="1091820"/>
            <a:ext cx="4176215" cy="5527343"/>
          </a:xfrm>
        </p:spPr>
      </p:pic>
    </p:spTree>
    <p:extLst>
      <p:ext uri="{BB962C8B-B14F-4D97-AF65-F5344CB8AC3E}">
        <p14:creationId xmlns:p14="http://schemas.microsoft.com/office/powerpoint/2010/main" val="11489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0911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6" y="1187354"/>
            <a:ext cx="3917830" cy="5336275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09" y="1187354"/>
            <a:ext cx="3911286" cy="5336275"/>
          </a:xfrm>
        </p:spPr>
      </p:pic>
    </p:spTree>
    <p:extLst>
      <p:ext uri="{BB962C8B-B14F-4D97-AF65-F5344CB8AC3E}">
        <p14:creationId xmlns:p14="http://schemas.microsoft.com/office/powerpoint/2010/main" val="197886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820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2" y="1173707"/>
            <a:ext cx="3787212" cy="5003256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16" y="1173707"/>
            <a:ext cx="3574421" cy="5003256"/>
          </a:xfrm>
        </p:spPr>
      </p:pic>
    </p:spTree>
    <p:extLst>
      <p:ext uri="{BB962C8B-B14F-4D97-AF65-F5344CB8AC3E}">
        <p14:creationId xmlns:p14="http://schemas.microsoft.com/office/powerpoint/2010/main" val="90477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3615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7" y="1201003"/>
            <a:ext cx="3659566" cy="4975960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6" y="1201003"/>
            <a:ext cx="3839044" cy="4975960"/>
          </a:xfrm>
        </p:spPr>
      </p:pic>
    </p:spTree>
    <p:extLst>
      <p:ext uri="{BB962C8B-B14F-4D97-AF65-F5344CB8AC3E}">
        <p14:creationId xmlns:p14="http://schemas.microsoft.com/office/powerpoint/2010/main" val="77558110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Ευρεία οθόνη</PresentationFormat>
  <Paragraphs>0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IOANNIS G. LAMPOS</dc:creator>
  <cp:lastModifiedBy>IOANNIS G. LAMPOS</cp:lastModifiedBy>
  <cp:revision>2</cp:revision>
  <dcterms:created xsi:type="dcterms:W3CDTF">2019-04-21T15:35:54Z</dcterms:created>
  <dcterms:modified xsi:type="dcterms:W3CDTF">2019-04-23T18:04:40Z</dcterms:modified>
</cp:coreProperties>
</file>