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9D394-F386-4113-8FCA-FFAED8F7746C}" type="datetimeFigureOut">
              <a:rPr lang="el-GR" smtClean="0"/>
              <a:t>17/5/2019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B4051-8FC1-4784-81B4-DE9F9DD259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2266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9D394-F386-4113-8FCA-FFAED8F7746C}" type="datetimeFigureOut">
              <a:rPr lang="el-GR" smtClean="0"/>
              <a:t>17/5/2019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B4051-8FC1-4784-81B4-DE9F9DD259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1247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9D394-F386-4113-8FCA-FFAED8F7746C}" type="datetimeFigureOut">
              <a:rPr lang="el-GR" smtClean="0"/>
              <a:t>17/5/2019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B4051-8FC1-4784-81B4-DE9F9DD259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2840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9D394-F386-4113-8FCA-FFAED8F7746C}" type="datetimeFigureOut">
              <a:rPr lang="el-GR" smtClean="0"/>
              <a:t>17/5/2019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B4051-8FC1-4784-81B4-DE9F9DD259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91233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9D394-F386-4113-8FCA-FFAED8F7746C}" type="datetimeFigureOut">
              <a:rPr lang="el-GR" smtClean="0"/>
              <a:t>17/5/2019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B4051-8FC1-4784-81B4-DE9F9DD259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43380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9D394-F386-4113-8FCA-FFAED8F7746C}" type="datetimeFigureOut">
              <a:rPr lang="el-GR" smtClean="0"/>
              <a:t>17/5/2019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B4051-8FC1-4784-81B4-DE9F9DD259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8822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9D394-F386-4113-8FCA-FFAED8F7746C}" type="datetimeFigureOut">
              <a:rPr lang="el-GR" smtClean="0"/>
              <a:t>17/5/2019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B4051-8FC1-4784-81B4-DE9F9DD259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9577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9D394-F386-4113-8FCA-FFAED8F7746C}" type="datetimeFigureOut">
              <a:rPr lang="el-GR" smtClean="0"/>
              <a:t>17/5/2019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B4051-8FC1-4784-81B4-DE9F9DD259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6046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9D394-F386-4113-8FCA-FFAED8F7746C}" type="datetimeFigureOut">
              <a:rPr lang="el-GR" smtClean="0"/>
              <a:t>17/5/2019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B4051-8FC1-4784-81B4-DE9F9DD259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99715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9D394-F386-4113-8FCA-FFAED8F7746C}" type="datetimeFigureOut">
              <a:rPr lang="el-GR" smtClean="0"/>
              <a:t>17/5/2019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B4051-8FC1-4784-81B4-DE9F9DD259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7540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9D394-F386-4113-8FCA-FFAED8F7746C}" type="datetimeFigureOut">
              <a:rPr lang="el-GR" smtClean="0"/>
              <a:t>17/5/2019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B4051-8FC1-4784-81B4-DE9F9DD259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68869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9D394-F386-4113-8FCA-FFAED8F7746C}" type="datetimeFigureOut">
              <a:rPr lang="el-GR" smtClean="0"/>
              <a:t>17/5/2019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B4051-8FC1-4784-81B4-DE9F9DD259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2648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 idx="4294967295"/>
          </p:nvPr>
        </p:nvSpPr>
        <p:spPr>
          <a:xfrm>
            <a:off x="878480" y="1136011"/>
            <a:ext cx="10521950" cy="2387600"/>
          </a:xfrm>
        </p:spPr>
        <p:txBody>
          <a:bodyPr/>
          <a:lstStyle/>
          <a:p>
            <a:pPr algn="ctr"/>
            <a:r>
              <a:rPr lang="el-GR" dirty="0"/>
              <a:t>ά</a:t>
            </a:r>
            <a:r>
              <a:rPr lang="el-GR" dirty="0" smtClean="0"/>
              <a:t>λλα παραδείγματα υβριδισμού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59039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758" y="856891"/>
            <a:ext cx="7230484" cy="5144218"/>
          </a:xfrm>
          <a:prstGeom prst="rect">
            <a:avLst/>
          </a:prstGeom>
        </p:spPr>
      </p:pic>
      <p:sp>
        <p:nvSpPr>
          <p:cNvPr id="5" name="Τίτλος 4"/>
          <p:cNvSpPr>
            <a:spLocks noGrp="1"/>
          </p:cNvSpPr>
          <p:nvPr>
            <p:ph type="title" idx="4294967295"/>
          </p:nvPr>
        </p:nvSpPr>
        <p:spPr>
          <a:xfrm>
            <a:off x="0" y="231775"/>
            <a:ext cx="10515600" cy="44926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         </a:t>
            </a:r>
            <a:r>
              <a:rPr lang="en-GB" b="1" dirty="0" smtClean="0">
                <a:solidFill>
                  <a:srgbClr val="FF0000"/>
                </a:solidFill>
              </a:rPr>
              <a:t>CH</a:t>
            </a:r>
            <a:r>
              <a:rPr lang="en-GB" sz="2800" b="1" dirty="0" smtClean="0">
                <a:solidFill>
                  <a:srgbClr val="FF0000"/>
                </a:solidFill>
              </a:rPr>
              <a:t>4         </a:t>
            </a:r>
            <a:r>
              <a:rPr lang="el-GR" sz="2800" b="1" dirty="0"/>
              <a:t>(</a:t>
            </a:r>
            <a:r>
              <a:rPr lang="en-GB" sz="2800" b="1" dirty="0" smtClean="0">
                <a:solidFill>
                  <a:srgbClr val="FF0000"/>
                </a:solidFill>
              </a:rPr>
              <a:t> </a:t>
            </a:r>
            <a:r>
              <a:rPr lang="en-GB" sz="2800" b="1" dirty="0" smtClean="0"/>
              <a:t>4 </a:t>
            </a:r>
            <a:r>
              <a:rPr lang="el-GR" sz="2800" b="1" dirty="0" smtClean="0"/>
              <a:t>ισότιμοι δεσμοί  –  γωνίες δεσμών  ≈109⁰ και όχι 90⁰ )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838200" y="856891"/>
            <a:ext cx="8344437" cy="482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2166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1705" y="828312"/>
            <a:ext cx="7268589" cy="5201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82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7389" y="661601"/>
            <a:ext cx="7497221" cy="5534797"/>
          </a:xfrm>
          <a:prstGeom prst="rect">
            <a:avLst/>
          </a:prstGeom>
        </p:spPr>
      </p:pic>
      <p:sp>
        <p:nvSpPr>
          <p:cNvPr id="4" name="Ορθογώνιο 3"/>
          <p:cNvSpPr/>
          <p:nvPr/>
        </p:nvSpPr>
        <p:spPr>
          <a:xfrm>
            <a:off x="4314423" y="661601"/>
            <a:ext cx="3593205" cy="3944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4"/>
          <p:cNvSpPr/>
          <p:nvPr/>
        </p:nvSpPr>
        <p:spPr>
          <a:xfrm>
            <a:off x="9259910" y="5821251"/>
            <a:ext cx="180304" cy="128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ρθογώνιο 5"/>
          <p:cNvSpPr/>
          <p:nvPr/>
        </p:nvSpPr>
        <p:spPr>
          <a:xfrm>
            <a:off x="2781837" y="5318975"/>
            <a:ext cx="270456" cy="2446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85684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0784" y="1339403"/>
            <a:ext cx="7030431" cy="4837560"/>
          </a:xfrm>
          <a:prstGeom prst="rect">
            <a:avLst/>
          </a:prstGeom>
        </p:spPr>
      </p:pic>
      <p:sp>
        <p:nvSpPr>
          <p:cNvPr id="3" name="Τίτλος 2"/>
          <p:cNvSpPr>
            <a:spLocks noGrp="1"/>
          </p:cNvSpPr>
          <p:nvPr>
            <p:ph type="title" idx="4294967295"/>
          </p:nvPr>
        </p:nvSpPr>
        <p:spPr>
          <a:xfrm>
            <a:off x="1676400" y="323850"/>
            <a:ext cx="10515600" cy="687388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      </a:t>
            </a:r>
            <a:r>
              <a:rPr lang="el-GR" b="1" dirty="0" smtClean="0">
                <a:solidFill>
                  <a:srgbClr val="FF0000"/>
                </a:solidFill>
              </a:rPr>
              <a:t>  </a:t>
            </a:r>
            <a:r>
              <a:rPr lang="en-GB" b="1" dirty="0" smtClean="0">
                <a:solidFill>
                  <a:srgbClr val="FF0000"/>
                </a:solidFill>
              </a:rPr>
              <a:t>CO</a:t>
            </a:r>
            <a:r>
              <a:rPr lang="en-GB" sz="3200" b="1" dirty="0" smtClean="0">
                <a:solidFill>
                  <a:srgbClr val="FF0000"/>
                </a:solidFill>
              </a:rPr>
              <a:t>2   </a:t>
            </a:r>
            <a:r>
              <a:rPr lang="en-GB" sz="3200" b="1" dirty="0" smtClean="0"/>
              <a:t>( </a:t>
            </a:r>
            <a:r>
              <a:rPr lang="el-GR" sz="3200" b="1" dirty="0" smtClean="0"/>
              <a:t>γραμμικό μόριο , δηλαδή γωνία δεσμών 180⁰ )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838200" y="1052182"/>
            <a:ext cx="8773015" cy="13432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Ορθογώνιο 7"/>
          <p:cNvSpPr/>
          <p:nvPr/>
        </p:nvSpPr>
        <p:spPr>
          <a:xfrm>
            <a:off x="2580784" y="2833352"/>
            <a:ext cx="3562439" cy="463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01149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205" y="880707"/>
            <a:ext cx="7449590" cy="5096586"/>
          </a:xfrm>
          <a:prstGeom prst="rect">
            <a:avLst/>
          </a:prstGeom>
        </p:spPr>
      </p:pic>
      <p:sp>
        <p:nvSpPr>
          <p:cNvPr id="3" name="Ορθογώνιο 2"/>
          <p:cNvSpPr/>
          <p:nvPr/>
        </p:nvSpPr>
        <p:spPr>
          <a:xfrm>
            <a:off x="2279561" y="669701"/>
            <a:ext cx="7933385" cy="10174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2371206" y="880707"/>
            <a:ext cx="6875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        </a:t>
            </a:r>
            <a:r>
              <a:rPr lang="el-GR" sz="2800" dirty="0" smtClean="0"/>
              <a:t>δηλαδή:</a:t>
            </a:r>
            <a:endParaRPr lang="el-GR" sz="2800" dirty="0"/>
          </a:p>
        </p:txBody>
      </p:sp>
      <p:sp>
        <p:nvSpPr>
          <p:cNvPr id="5" name="Ορθογώνιο 4"/>
          <p:cNvSpPr/>
          <p:nvPr/>
        </p:nvSpPr>
        <p:spPr>
          <a:xfrm>
            <a:off x="9247032" y="5663821"/>
            <a:ext cx="251810" cy="313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3421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3573" y="866417"/>
            <a:ext cx="7544853" cy="5125165"/>
          </a:xfrm>
          <a:prstGeom prst="rect">
            <a:avLst/>
          </a:prstGeom>
        </p:spPr>
      </p:pic>
      <p:sp>
        <p:nvSpPr>
          <p:cNvPr id="3" name="Ορθογώνιο 2"/>
          <p:cNvSpPr/>
          <p:nvPr/>
        </p:nvSpPr>
        <p:spPr>
          <a:xfrm>
            <a:off x="2511380" y="866417"/>
            <a:ext cx="4237150" cy="601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Ορθογώνιο 3"/>
          <p:cNvSpPr/>
          <p:nvPr/>
        </p:nvSpPr>
        <p:spPr>
          <a:xfrm>
            <a:off x="2511380" y="1468192"/>
            <a:ext cx="1107583" cy="2704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Τίτλος 4"/>
          <p:cNvSpPr>
            <a:spLocks noGrp="1"/>
          </p:cNvSpPr>
          <p:nvPr>
            <p:ph type="title" idx="4294967295"/>
          </p:nvPr>
        </p:nvSpPr>
        <p:spPr>
          <a:xfrm>
            <a:off x="0" y="103188"/>
            <a:ext cx="10515600" cy="763587"/>
          </a:xfrm>
        </p:spPr>
        <p:txBody>
          <a:bodyPr>
            <a:normAutofit/>
          </a:bodyPr>
          <a:lstStyle/>
          <a:p>
            <a:r>
              <a:rPr lang="el-GR" dirty="0" smtClean="0"/>
              <a:t>    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l-GR" sz="4000" b="1" dirty="0" smtClean="0">
                <a:solidFill>
                  <a:srgbClr val="FF0000"/>
                </a:solidFill>
              </a:rPr>
              <a:t>Η</a:t>
            </a:r>
            <a:r>
              <a:rPr lang="el-GR" sz="2400" b="1" dirty="0" smtClean="0">
                <a:solidFill>
                  <a:srgbClr val="FF0000"/>
                </a:solidFill>
              </a:rPr>
              <a:t>2</a:t>
            </a:r>
            <a:r>
              <a:rPr lang="el-GR" sz="4000" b="1" dirty="0" smtClean="0">
                <a:solidFill>
                  <a:srgbClr val="FF0000"/>
                </a:solidFill>
              </a:rPr>
              <a:t>Ο  </a:t>
            </a:r>
            <a:r>
              <a:rPr lang="el-GR" sz="4000" b="1" dirty="0" smtClean="0"/>
              <a:t>( </a:t>
            </a:r>
            <a:r>
              <a:rPr lang="el-GR" sz="2400" b="1" dirty="0" smtClean="0"/>
              <a:t>η γωνία δεσμών είναι  ≈ 109 ⁰  και όχι 90 ⁰ )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9171296" y="5554639"/>
            <a:ext cx="354841" cy="3002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06108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7601" y="1214128"/>
            <a:ext cx="5896798" cy="4429743"/>
          </a:xfrm>
          <a:prstGeom prst="rect">
            <a:avLst/>
          </a:prstGeom>
        </p:spPr>
      </p:pic>
      <p:sp>
        <p:nvSpPr>
          <p:cNvPr id="3" name="Τίτλος 2"/>
          <p:cNvSpPr>
            <a:spLocks noGrp="1"/>
          </p:cNvSpPr>
          <p:nvPr>
            <p:ph type="title" idx="4294967295"/>
          </p:nvPr>
        </p:nvSpPr>
        <p:spPr>
          <a:xfrm>
            <a:off x="0" y="231775"/>
            <a:ext cx="10515600" cy="863600"/>
          </a:xfrm>
        </p:spPr>
        <p:txBody>
          <a:bodyPr>
            <a:norm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  </a:t>
            </a:r>
            <a:r>
              <a:rPr lang="el-GR" sz="4000" b="1" dirty="0" smtClean="0">
                <a:solidFill>
                  <a:srgbClr val="FF0000"/>
                </a:solidFill>
              </a:rPr>
              <a:t>       </a:t>
            </a:r>
            <a:r>
              <a:rPr lang="el-GR" sz="4000" b="1" dirty="0" smtClean="0">
                <a:solidFill>
                  <a:srgbClr val="FF0000"/>
                </a:solidFill>
              </a:rPr>
              <a:t>ΝΗ</a:t>
            </a:r>
            <a:r>
              <a:rPr lang="el-GR" sz="2800" b="1" dirty="0" smtClean="0">
                <a:solidFill>
                  <a:srgbClr val="FF0000"/>
                </a:solidFill>
              </a:rPr>
              <a:t>3    </a:t>
            </a:r>
            <a:r>
              <a:rPr lang="el-GR" sz="2800" b="1" dirty="0"/>
              <a:t>( η γωνία δεσμών είναι  ≈ 109 ⁰  και όχι 90 </a:t>
            </a:r>
            <a:r>
              <a:rPr lang="el-GR" sz="2800" b="1" dirty="0" smtClean="0"/>
              <a:t>⁰ )</a:t>
            </a:r>
            <a:endParaRPr lang="el-GR" sz="4000" b="1" dirty="0">
              <a:solidFill>
                <a:srgbClr val="FF0000"/>
              </a:solidFill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838200" y="1094704"/>
            <a:ext cx="8666408" cy="7727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5116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0152" y="1457050"/>
            <a:ext cx="8211696" cy="3943900"/>
          </a:xfrm>
          <a:prstGeom prst="rect">
            <a:avLst/>
          </a:prstGeom>
        </p:spPr>
      </p:pic>
      <p:sp>
        <p:nvSpPr>
          <p:cNvPr id="3" name="Τίτλος 2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806450"/>
          </a:xfrm>
        </p:spPr>
        <p:txBody>
          <a:bodyPr/>
          <a:lstStyle/>
          <a:p>
            <a:r>
              <a:rPr lang="el-GR" dirty="0" smtClean="0"/>
              <a:t> </a:t>
            </a:r>
            <a:r>
              <a:rPr lang="el-GR" sz="4000" dirty="0" smtClean="0">
                <a:solidFill>
                  <a:srgbClr val="FF0000"/>
                </a:solidFill>
              </a:rPr>
              <a:t>   </a:t>
            </a:r>
            <a:r>
              <a:rPr lang="el-GR" sz="4000" b="1" dirty="0" smtClean="0">
                <a:solidFill>
                  <a:srgbClr val="FF0000"/>
                </a:solidFill>
              </a:rPr>
              <a:t> </a:t>
            </a:r>
            <a:r>
              <a:rPr lang="en-GB" sz="4000" b="1" dirty="0" smtClean="0">
                <a:solidFill>
                  <a:srgbClr val="FF0000"/>
                </a:solidFill>
              </a:rPr>
              <a:t>     </a:t>
            </a:r>
            <a:r>
              <a:rPr lang="el-GR" sz="4000" b="1" dirty="0" smtClean="0">
                <a:solidFill>
                  <a:srgbClr val="FF0000"/>
                </a:solidFill>
              </a:rPr>
              <a:t>−</a:t>
            </a:r>
            <a:r>
              <a:rPr lang="en-GB" sz="4000" b="1" dirty="0" smtClean="0">
                <a:solidFill>
                  <a:srgbClr val="FF0000"/>
                </a:solidFill>
              </a:rPr>
              <a:t>COOH</a:t>
            </a:r>
            <a:r>
              <a:rPr lang="el-GR" sz="4000" b="1" dirty="0" smtClean="0">
                <a:solidFill>
                  <a:srgbClr val="FF0000"/>
                </a:solidFill>
              </a:rPr>
              <a:t> </a:t>
            </a:r>
            <a:endParaRPr lang="el-GR" b="1" dirty="0"/>
          </a:p>
        </p:txBody>
      </p:sp>
      <p:sp>
        <p:nvSpPr>
          <p:cNvPr id="5" name="Ορθογώνιο 4"/>
          <p:cNvSpPr/>
          <p:nvPr/>
        </p:nvSpPr>
        <p:spPr>
          <a:xfrm>
            <a:off x="4597758" y="2859110"/>
            <a:ext cx="566670" cy="9787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ρθογώνιο 5"/>
          <p:cNvSpPr/>
          <p:nvPr/>
        </p:nvSpPr>
        <p:spPr>
          <a:xfrm>
            <a:off x="6096000" y="2524260"/>
            <a:ext cx="3026536" cy="283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Ορθογώνιο 6"/>
          <p:cNvSpPr/>
          <p:nvPr/>
        </p:nvSpPr>
        <p:spPr>
          <a:xfrm>
            <a:off x="2137893" y="4997003"/>
            <a:ext cx="5035639" cy="4039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Ορθογώνιο 7"/>
          <p:cNvSpPr/>
          <p:nvPr/>
        </p:nvSpPr>
        <p:spPr>
          <a:xfrm>
            <a:off x="838200" y="1288441"/>
            <a:ext cx="8357315" cy="194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Ορθογώνιο 8"/>
          <p:cNvSpPr/>
          <p:nvPr/>
        </p:nvSpPr>
        <p:spPr>
          <a:xfrm>
            <a:off x="1017431" y="1259759"/>
            <a:ext cx="3580327" cy="2522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696313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68</Words>
  <Application>Microsoft Office PowerPoint</Application>
  <PresentationFormat>Ευρεία οθόνη</PresentationFormat>
  <Paragraphs>7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Θέμα του Office</vt:lpstr>
      <vt:lpstr>άλλα παραδείγματα υβριδισμού </vt:lpstr>
      <vt:lpstr>         CH4         ( 4 ισότιμοι δεσμοί  –  γωνίες δεσμών  ≈109⁰ και όχι 90⁰ )</vt:lpstr>
      <vt:lpstr>Παρουσίαση του PowerPoint</vt:lpstr>
      <vt:lpstr>Παρουσίαση του PowerPoint</vt:lpstr>
      <vt:lpstr>        CO2   ( γραμμικό μόριο , δηλαδή γωνία δεσμών 180⁰ )</vt:lpstr>
      <vt:lpstr>Παρουσίαση του PowerPoint</vt:lpstr>
      <vt:lpstr>     Η2Ο  ( η γωνία δεσμών είναι  ≈ 109 ⁰  και όχι 90 ⁰ )</vt:lpstr>
      <vt:lpstr>         ΝΗ3    ( η γωνία δεσμών είναι  ≈ 109 ⁰  και όχι 90 ⁰ )</vt:lpstr>
      <vt:lpstr>          −COOH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IOANNIS G. LAMPOS</dc:creator>
  <cp:lastModifiedBy>IOANNIS G. LAMPOS</cp:lastModifiedBy>
  <cp:revision>11</cp:revision>
  <cp:lastPrinted>2019-05-17T14:50:42Z</cp:lastPrinted>
  <dcterms:created xsi:type="dcterms:W3CDTF">2019-05-17T14:46:56Z</dcterms:created>
  <dcterms:modified xsi:type="dcterms:W3CDTF">2019-05-17T18:35:30Z</dcterms:modified>
</cp:coreProperties>
</file>