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226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24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84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23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38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8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57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04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71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54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86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D394-F386-4113-8FCA-FFAED8F7746C}" type="datetimeFigureOut">
              <a:rPr lang="el-GR" smtClean="0"/>
              <a:t>17/5/2019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4051-8FC1-4784-81B4-DE9F9DD259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64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idx="4294967295"/>
          </p:nvPr>
        </p:nvSpPr>
        <p:spPr>
          <a:xfrm>
            <a:off x="878480" y="1136011"/>
            <a:ext cx="10521950" cy="2387600"/>
          </a:xfrm>
        </p:spPr>
        <p:txBody>
          <a:bodyPr/>
          <a:lstStyle/>
          <a:p>
            <a:pPr algn="ctr"/>
            <a:r>
              <a:rPr lang="el-GR" dirty="0"/>
              <a:t>ά</a:t>
            </a:r>
            <a:r>
              <a:rPr lang="el-GR" dirty="0" smtClean="0"/>
              <a:t>λλα παραδείγματα υβριδισμού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903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856891"/>
            <a:ext cx="7230484" cy="5144218"/>
          </a:xfrm>
          <a:prstGeom prst="rect">
            <a:avLst/>
          </a:prstGeom>
        </p:spPr>
      </p:pic>
      <p:sp>
        <p:nvSpPr>
          <p:cNvPr id="5" name="Τίτλος 4"/>
          <p:cNvSpPr>
            <a:spLocks noGrp="1"/>
          </p:cNvSpPr>
          <p:nvPr>
            <p:ph type="title" idx="4294967295"/>
          </p:nvPr>
        </p:nvSpPr>
        <p:spPr>
          <a:xfrm>
            <a:off x="0" y="231775"/>
            <a:ext cx="10515600" cy="4492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</a:t>
            </a:r>
            <a:r>
              <a:rPr lang="en-GB" b="1" dirty="0" smtClean="0">
                <a:solidFill>
                  <a:srgbClr val="FF0000"/>
                </a:solidFill>
              </a:rPr>
              <a:t>CH</a:t>
            </a:r>
            <a:r>
              <a:rPr lang="en-GB" sz="2800" b="1" dirty="0" smtClean="0">
                <a:solidFill>
                  <a:srgbClr val="FF0000"/>
                </a:solidFill>
              </a:rPr>
              <a:t>4         </a:t>
            </a:r>
            <a:r>
              <a:rPr lang="el-GR" sz="2800" b="1" dirty="0"/>
              <a:t>(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/>
              <a:t>4 </a:t>
            </a:r>
            <a:r>
              <a:rPr lang="el-GR" sz="2800" b="1" dirty="0" smtClean="0"/>
              <a:t>ισότιμοι δεσμοί  –  γωνίες δεσμών  ≈109⁰ και όχι 90⁰ 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838200" y="856891"/>
            <a:ext cx="8344437" cy="482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16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05" y="828312"/>
            <a:ext cx="7268589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89" y="661601"/>
            <a:ext cx="7497221" cy="5534797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>
          <a:xfrm>
            <a:off x="4314423" y="661601"/>
            <a:ext cx="3593205" cy="394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9259910" y="5821251"/>
            <a:ext cx="180304" cy="128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2781837" y="5318975"/>
            <a:ext cx="270456" cy="244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68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784" y="1339403"/>
            <a:ext cx="7030431" cy="4837560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 idx="4294967295"/>
          </p:nvPr>
        </p:nvSpPr>
        <p:spPr>
          <a:xfrm>
            <a:off x="1676400" y="323850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      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CO</a:t>
            </a:r>
            <a:r>
              <a:rPr lang="en-GB" sz="3200" b="1" dirty="0" smtClean="0">
                <a:solidFill>
                  <a:srgbClr val="FF0000"/>
                </a:solidFill>
              </a:rPr>
              <a:t>2   </a:t>
            </a:r>
            <a:r>
              <a:rPr lang="en-GB" sz="3200" b="1" dirty="0" smtClean="0"/>
              <a:t>( </a:t>
            </a:r>
            <a:r>
              <a:rPr lang="el-GR" sz="3200" b="1" dirty="0" smtClean="0"/>
              <a:t>γραμμικό μόριο , δηλαδή γωνία δεσμών 180⁰ 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838200" y="1052182"/>
            <a:ext cx="8773015" cy="1343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2580784" y="2833352"/>
            <a:ext cx="3562439" cy="463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14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205" y="880707"/>
            <a:ext cx="7449590" cy="5096586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2279561" y="669701"/>
            <a:ext cx="7933385" cy="1017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2371206" y="880707"/>
            <a:ext cx="6875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     </a:t>
            </a:r>
            <a:r>
              <a:rPr lang="el-GR" sz="2800" dirty="0" smtClean="0"/>
              <a:t>δηλαδή:</a:t>
            </a:r>
            <a:endParaRPr lang="el-GR" sz="2800" dirty="0"/>
          </a:p>
        </p:txBody>
      </p:sp>
      <p:sp>
        <p:nvSpPr>
          <p:cNvPr id="5" name="Ορθογώνιο 4"/>
          <p:cNvSpPr/>
          <p:nvPr/>
        </p:nvSpPr>
        <p:spPr>
          <a:xfrm>
            <a:off x="9247032" y="5663821"/>
            <a:ext cx="251810" cy="313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42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73" y="866417"/>
            <a:ext cx="7544853" cy="5125165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2511380" y="866417"/>
            <a:ext cx="4237150" cy="60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2511380" y="1468192"/>
            <a:ext cx="1107583" cy="270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Τίτλος 4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10515600" cy="763587"/>
          </a:xfrm>
        </p:spPr>
        <p:txBody>
          <a:bodyPr>
            <a:normAutofit/>
          </a:bodyPr>
          <a:lstStyle/>
          <a:p>
            <a:r>
              <a:rPr lang="el-GR" dirty="0" smtClean="0"/>
              <a:t>   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Η</a:t>
            </a:r>
            <a:r>
              <a:rPr lang="el-GR" sz="2400" b="1" dirty="0" smtClean="0">
                <a:solidFill>
                  <a:srgbClr val="FF0000"/>
                </a:solidFill>
              </a:rPr>
              <a:t>2</a:t>
            </a:r>
            <a:r>
              <a:rPr lang="el-GR" sz="4000" b="1" dirty="0" smtClean="0">
                <a:solidFill>
                  <a:srgbClr val="FF0000"/>
                </a:solidFill>
              </a:rPr>
              <a:t>Ο  </a:t>
            </a:r>
            <a:r>
              <a:rPr lang="el-GR" sz="4000" b="1" dirty="0" smtClean="0"/>
              <a:t>( </a:t>
            </a:r>
            <a:r>
              <a:rPr lang="el-GR" sz="2400" b="1" dirty="0" smtClean="0"/>
              <a:t>η γωνία δεσμών είναι  ≈ 109 ⁰  και όχι 90 ⁰ 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9171296" y="5554639"/>
            <a:ext cx="354841" cy="300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10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601" y="1214128"/>
            <a:ext cx="5896798" cy="4429743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 idx="4294967295"/>
          </p:nvPr>
        </p:nvSpPr>
        <p:spPr>
          <a:xfrm>
            <a:off x="0" y="231775"/>
            <a:ext cx="10515600" cy="863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  </a:t>
            </a:r>
            <a:r>
              <a:rPr lang="el-GR" sz="4000" b="1" dirty="0" smtClean="0">
                <a:solidFill>
                  <a:srgbClr val="FF0000"/>
                </a:solidFill>
              </a:rPr>
              <a:t>       </a:t>
            </a:r>
            <a:r>
              <a:rPr lang="el-GR" sz="4000" b="1" dirty="0" smtClean="0">
                <a:solidFill>
                  <a:srgbClr val="FF0000"/>
                </a:solidFill>
              </a:rPr>
              <a:t>ΝΗ</a:t>
            </a:r>
            <a:r>
              <a:rPr lang="el-GR" sz="2800" b="1" dirty="0" smtClean="0">
                <a:solidFill>
                  <a:srgbClr val="FF0000"/>
                </a:solidFill>
              </a:rPr>
              <a:t>3    </a:t>
            </a:r>
            <a:r>
              <a:rPr lang="el-GR" sz="2800" b="1" dirty="0"/>
              <a:t>( η γωνία δεσμών είναι  ≈ 109 ⁰  και όχι 90 </a:t>
            </a:r>
            <a:r>
              <a:rPr lang="el-GR" sz="2800" b="1" dirty="0" smtClean="0"/>
              <a:t>⁰ )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838200" y="1094704"/>
            <a:ext cx="8666408" cy="772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1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52" y="1457050"/>
            <a:ext cx="8211696" cy="3943900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806450"/>
          </a:xfrm>
        </p:spPr>
        <p:txBody>
          <a:bodyPr/>
          <a:lstStyle/>
          <a:p>
            <a:r>
              <a:rPr lang="el-GR" dirty="0" smtClean="0"/>
              <a:t> </a:t>
            </a:r>
            <a:r>
              <a:rPr lang="el-GR" sz="4000" dirty="0" smtClean="0">
                <a:solidFill>
                  <a:srgbClr val="FF0000"/>
                </a:solidFill>
              </a:rPr>
              <a:t>   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</a:rPr>
              <a:t>     </a:t>
            </a:r>
            <a:r>
              <a:rPr lang="el-GR" sz="4000" b="1" dirty="0" smtClean="0">
                <a:solidFill>
                  <a:srgbClr val="FF0000"/>
                </a:solidFill>
              </a:rPr>
              <a:t>−</a:t>
            </a:r>
            <a:r>
              <a:rPr lang="en-GB" sz="4000" b="1" dirty="0" smtClean="0">
                <a:solidFill>
                  <a:srgbClr val="FF0000"/>
                </a:solidFill>
              </a:rPr>
              <a:t>COOH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4597758" y="2859110"/>
            <a:ext cx="566670" cy="978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6096000" y="2524260"/>
            <a:ext cx="3026536" cy="283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2137893" y="4997003"/>
            <a:ext cx="5035639" cy="403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838200" y="1288441"/>
            <a:ext cx="8357315" cy="19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1017431" y="1259759"/>
            <a:ext cx="3580327" cy="252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69631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68</Words>
  <Application>Microsoft Office PowerPoint</Application>
  <PresentationFormat>Ευρεία οθόνη</PresentationFormat>
  <Paragraphs>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άλλα παραδείγματα υβριδισμού </vt:lpstr>
      <vt:lpstr>         CH4         ( 4 ισότιμοι δεσμοί  –  γωνίες δεσμών  ≈109⁰ και όχι 90⁰ )</vt:lpstr>
      <vt:lpstr>Παρουσίαση του PowerPoint</vt:lpstr>
      <vt:lpstr>Παρουσίαση του PowerPoint</vt:lpstr>
      <vt:lpstr>        CO2   ( γραμμικό μόριο , δηλαδή γωνία δεσμών 180⁰ )</vt:lpstr>
      <vt:lpstr>Παρουσίαση του PowerPoint</vt:lpstr>
      <vt:lpstr>     Η2Ο  ( η γωνία δεσμών είναι  ≈ 109 ⁰  και όχι 90 ⁰ )</vt:lpstr>
      <vt:lpstr>         ΝΗ3    ( η γωνία δεσμών είναι  ≈ 109 ⁰  και όχι 90 ⁰ )</vt:lpstr>
      <vt:lpstr>          −COOH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 G. LAMPOS</dc:creator>
  <cp:lastModifiedBy>IOANNIS G. LAMPOS</cp:lastModifiedBy>
  <cp:revision>11</cp:revision>
  <cp:lastPrinted>2019-05-17T14:50:42Z</cp:lastPrinted>
  <dcterms:created xsi:type="dcterms:W3CDTF">2019-05-17T14:46:56Z</dcterms:created>
  <dcterms:modified xsi:type="dcterms:W3CDTF">2019-05-17T18:35:30Z</dcterms:modified>
</cp:coreProperties>
</file>