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0D06-D696-4DA7-9EFD-0AE17F9DB6E4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D47-17AA-4D5B-87D6-867D43C42E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140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0D06-D696-4DA7-9EFD-0AE17F9DB6E4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D47-17AA-4D5B-87D6-867D43C42E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749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0D06-D696-4DA7-9EFD-0AE17F9DB6E4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D47-17AA-4D5B-87D6-867D43C42E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251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0D06-D696-4DA7-9EFD-0AE17F9DB6E4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D47-17AA-4D5B-87D6-867D43C42E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69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0D06-D696-4DA7-9EFD-0AE17F9DB6E4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D47-17AA-4D5B-87D6-867D43C42E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67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0D06-D696-4DA7-9EFD-0AE17F9DB6E4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D47-17AA-4D5B-87D6-867D43C42E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87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0D06-D696-4DA7-9EFD-0AE17F9DB6E4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D47-17AA-4D5B-87D6-867D43C42E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424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0D06-D696-4DA7-9EFD-0AE17F9DB6E4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D47-17AA-4D5B-87D6-867D43C42E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293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0D06-D696-4DA7-9EFD-0AE17F9DB6E4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D47-17AA-4D5B-87D6-867D43C42E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31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0D06-D696-4DA7-9EFD-0AE17F9DB6E4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D47-17AA-4D5B-87D6-867D43C42E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875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0D06-D696-4DA7-9EFD-0AE17F9DB6E4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D47-17AA-4D5B-87D6-867D43C42E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92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60D06-D696-4DA7-9EFD-0AE17F9DB6E4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8AD47-17AA-4D5B-87D6-867D43C42E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81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Πανελλήνιος διαγωνισμός χημείας 2019 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42" y="1825625"/>
            <a:ext cx="3462915" cy="4351338"/>
          </a:xfrm>
        </p:spPr>
      </p:pic>
    </p:spTree>
    <p:extLst>
      <p:ext uri="{BB962C8B-B14F-4D97-AF65-F5344CB8AC3E}">
        <p14:creationId xmlns:p14="http://schemas.microsoft.com/office/powerpoint/2010/main" val="31534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69" y="0"/>
            <a:ext cx="4859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0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91" y="0"/>
            <a:ext cx="5304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1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806" y="0"/>
            <a:ext cx="4720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2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54" y="0"/>
            <a:ext cx="4956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72" y="0"/>
            <a:ext cx="487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4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84" y="0"/>
            <a:ext cx="4837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9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41" y="0"/>
            <a:ext cx="5142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98" y="0"/>
            <a:ext cx="4817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8152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Ευρεία οθόνη</PresentationFormat>
  <Paragraphs>1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Πανελλήνιος διαγωνισμός χημείας 2019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Πανελλήνιος διαγωνισμός χημείας 2019 </dc:title>
  <dc:creator>IOANNIS G. LAMPOS</dc:creator>
  <cp:lastModifiedBy>IOANNIS G. LAMPOS</cp:lastModifiedBy>
  <cp:revision>1</cp:revision>
  <dcterms:created xsi:type="dcterms:W3CDTF">2019-06-08T17:18:13Z</dcterms:created>
  <dcterms:modified xsi:type="dcterms:W3CDTF">2019-06-08T17:22:39Z</dcterms:modified>
</cp:coreProperties>
</file>