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10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04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25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15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30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2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59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6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0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5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59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FC33-209C-4D6C-A38C-8B755389A7FC}" type="datetimeFigureOut">
              <a:rPr lang="el-GR" smtClean="0"/>
              <a:t>8/6/2019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9C93-6302-4F23-BDB4-1AF2FFEFC3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0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Πανελλήνιος διαγωνισμός χημείας 2016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71" y="1825625"/>
            <a:ext cx="2907058" cy="4351338"/>
          </a:xfrm>
        </p:spPr>
      </p:pic>
    </p:spTree>
    <p:extLst>
      <p:ext uri="{BB962C8B-B14F-4D97-AF65-F5344CB8AC3E}">
        <p14:creationId xmlns:p14="http://schemas.microsoft.com/office/powerpoint/2010/main" val="294047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81" y="0"/>
            <a:ext cx="5218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27" y="0"/>
            <a:ext cx="4623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61" y="0"/>
            <a:ext cx="506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43" y="0"/>
            <a:ext cx="471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69" y="0"/>
            <a:ext cx="5078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9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50" y="0"/>
            <a:ext cx="5307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2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94" y="0"/>
            <a:ext cx="4825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22" y="0"/>
            <a:ext cx="4768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83" y="0"/>
            <a:ext cx="5087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983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Ευρεία οθόνη</PresentationFormat>
  <Paragraphs>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Θέμα του Office</vt:lpstr>
      <vt:lpstr>Πανελλήνιος διαγωνισμός χημείας 2016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Πανελλήνιος διαγωνισμός χημείας 2016</dc:title>
  <dc:creator>IOANNIS G. LAMPOS</dc:creator>
  <cp:lastModifiedBy>IOANNIS G. LAMPOS</cp:lastModifiedBy>
  <cp:revision>1</cp:revision>
  <dcterms:created xsi:type="dcterms:W3CDTF">2019-06-08T17:23:32Z</dcterms:created>
  <dcterms:modified xsi:type="dcterms:W3CDTF">2019-06-08T17:28:12Z</dcterms:modified>
</cp:coreProperties>
</file>